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1" r:id="rId12"/>
    <p:sldId id="267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4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5C04-70C6-446F-BC90-9B50509883A4}" type="datetimeFigureOut">
              <a:rPr lang="zh-CN" altLang="en-US" smtClean="0"/>
              <a:t>2023/5/18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C8499-0F34-4BBD-99D5-F77B18E2CF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340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5C04-70C6-446F-BC90-9B50509883A4}" type="datetimeFigureOut">
              <a:rPr lang="zh-CN" altLang="en-US" smtClean="0"/>
              <a:t>2023/5/18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C8499-0F34-4BBD-99D5-F77B18E2CF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095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5C04-70C6-446F-BC90-9B50509883A4}" type="datetimeFigureOut">
              <a:rPr lang="zh-CN" altLang="en-US" smtClean="0"/>
              <a:t>2023/5/18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C8499-0F34-4BBD-99D5-F77B18E2CF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969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5C04-70C6-446F-BC90-9B50509883A4}" type="datetimeFigureOut">
              <a:rPr lang="zh-CN" altLang="en-US" smtClean="0"/>
              <a:t>2023/5/18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C8499-0F34-4BBD-99D5-F77B18E2CF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715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5C04-70C6-446F-BC90-9B50509883A4}" type="datetimeFigureOut">
              <a:rPr lang="zh-CN" altLang="en-US" smtClean="0"/>
              <a:t>2023/5/18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C8499-0F34-4BBD-99D5-F77B18E2CF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289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5C04-70C6-446F-BC90-9B50509883A4}" type="datetimeFigureOut">
              <a:rPr lang="zh-CN" altLang="en-US" smtClean="0"/>
              <a:t>2023/5/18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C8499-0F34-4BBD-99D5-F77B18E2CF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920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5C04-70C6-446F-BC90-9B50509883A4}" type="datetimeFigureOut">
              <a:rPr lang="zh-CN" altLang="en-US" smtClean="0"/>
              <a:t>2023/5/18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C8499-0F34-4BBD-99D5-F77B18E2CF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475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5C04-70C6-446F-BC90-9B50509883A4}" type="datetimeFigureOut">
              <a:rPr lang="zh-CN" altLang="en-US" smtClean="0"/>
              <a:t>2023/5/18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C8499-0F34-4BBD-99D5-F77B18E2CF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573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5C04-70C6-446F-BC90-9B50509883A4}" type="datetimeFigureOut">
              <a:rPr lang="zh-CN" altLang="en-US" smtClean="0"/>
              <a:t>2023/5/18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C8499-0F34-4BBD-99D5-F77B18E2CF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279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5C04-70C6-446F-BC90-9B50509883A4}" type="datetimeFigureOut">
              <a:rPr lang="zh-CN" altLang="en-US" smtClean="0"/>
              <a:t>2023/5/18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C8499-0F34-4BBD-99D5-F77B18E2CF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203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5C04-70C6-446F-BC90-9B50509883A4}" type="datetimeFigureOut">
              <a:rPr lang="zh-CN" altLang="en-US" smtClean="0"/>
              <a:t>2023/5/18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C8499-0F34-4BBD-99D5-F77B18E2CF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581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45C04-70C6-446F-BC90-9B50509883A4}" type="datetimeFigureOut">
              <a:rPr lang="zh-CN" altLang="en-US" smtClean="0"/>
              <a:t>2023/5/18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C8499-0F34-4BBD-99D5-F77B18E2CF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889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47650"/>
            <a:ext cx="91440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16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66792" cy="3860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"/>
            <a:ext cx="7292419" cy="380495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45207"/>
            <a:ext cx="6022731" cy="3080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36115"/>
            <a:ext cx="7156938" cy="234014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622931" y="0"/>
            <a:ext cx="245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查看日志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638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7599280" cy="227720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6944"/>
            <a:ext cx="7789985" cy="232961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273561" y="0"/>
            <a:ext cx="193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Docker</a:t>
            </a:r>
            <a:r>
              <a:rPr lang="zh-CN" altLang="en-US" dirty="0" smtClean="0"/>
              <a:t>争抢资源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70944"/>
            <a:ext cx="8871438" cy="198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02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31523" cy="33606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9028"/>
            <a:ext cx="7728438" cy="298539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273561" y="0"/>
            <a:ext cx="193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Docker</a:t>
            </a:r>
            <a:r>
              <a:rPr lang="zh-CN" altLang="en-US" dirty="0" smtClean="0"/>
              <a:t>限制资源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7119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76212"/>
            <a:ext cx="11049000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38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872"/>
            <a:ext cx="12192000" cy="634742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840415" y="2233246"/>
            <a:ext cx="193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Docker</a:t>
            </a:r>
            <a:r>
              <a:rPr lang="zh-CN" altLang="en-US" dirty="0" smtClean="0"/>
              <a:t>下载资源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3177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34937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0647"/>
            <a:ext cx="12192000" cy="333710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161085" y="3367454"/>
            <a:ext cx="193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Docker</a:t>
            </a:r>
            <a:r>
              <a:rPr lang="zh-CN" altLang="en-US" dirty="0" smtClean="0"/>
              <a:t>启动资源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975231" y="0"/>
            <a:ext cx="193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Docker</a:t>
            </a:r>
            <a:r>
              <a:rPr lang="zh-CN" altLang="en-US" dirty="0" smtClean="0"/>
              <a:t>创建资源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5012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8616462" cy="215857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91976"/>
            <a:ext cx="8853854" cy="270332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75485" y="2092569"/>
            <a:ext cx="193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Docker</a:t>
            </a:r>
            <a:r>
              <a:rPr lang="zh-CN" altLang="en-US" dirty="0" smtClean="0"/>
              <a:t>暂停资源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2889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70077" cy="279000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99388"/>
            <a:ext cx="8009792" cy="395861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213839" y="2831123"/>
            <a:ext cx="193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Docker</a:t>
            </a:r>
            <a:r>
              <a:rPr lang="zh-CN" altLang="en-US" dirty="0" smtClean="0"/>
              <a:t>停止资源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3197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07453" cy="294542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64316"/>
            <a:ext cx="9522069" cy="369368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277708" y="3094893"/>
            <a:ext cx="193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Docker</a:t>
            </a:r>
            <a:r>
              <a:rPr lang="zh-CN" altLang="en-US" dirty="0" smtClean="0"/>
              <a:t>删除资源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269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98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03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39188" cy="257614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45985"/>
            <a:ext cx="7473462" cy="141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33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26</Words>
  <Application>Microsoft Office PowerPoint</Application>
  <PresentationFormat>宽屏</PresentationFormat>
  <Paragraphs>9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Microsoft 帐户</cp:lastModifiedBy>
  <cp:revision>30</cp:revision>
  <dcterms:created xsi:type="dcterms:W3CDTF">2023-05-18T07:29:48Z</dcterms:created>
  <dcterms:modified xsi:type="dcterms:W3CDTF">2023-05-18T07:53:46Z</dcterms:modified>
</cp:coreProperties>
</file>